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6"/>
  </p:notesMasterIdLst>
  <p:sldIdLst>
    <p:sldId id="291" r:id="rId2"/>
    <p:sldId id="256" r:id="rId3"/>
    <p:sldId id="268" r:id="rId4"/>
    <p:sldId id="296" r:id="rId5"/>
    <p:sldId id="297" r:id="rId6"/>
    <p:sldId id="293" r:id="rId7"/>
    <p:sldId id="276" r:id="rId8"/>
    <p:sldId id="285" r:id="rId9"/>
    <p:sldId id="286" r:id="rId10"/>
    <p:sldId id="295" r:id="rId11"/>
    <p:sldId id="288" r:id="rId12"/>
    <p:sldId id="277" r:id="rId13"/>
    <p:sldId id="283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D2"/>
    <a:srgbClr val="009242"/>
    <a:srgbClr val="FF9933"/>
    <a:srgbClr val="FF6600"/>
    <a:srgbClr val="00D200"/>
    <a:srgbClr val="1DC51D"/>
    <a:srgbClr val="1D0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40" autoAdjust="0"/>
  </p:normalViewPr>
  <p:slideViewPr>
    <p:cSldViewPr>
      <p:cViewPr varScale="1">
        <p:scale>
          <a:sx n="102" d="100"/>
          <a:sy n="102" d="100"/>
        </p:scale>
        <p:origin x="951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8620537022022708E-2"/>
          <c:y val="3.9875459847184422E-2"/>
          <c:w val="0.95137946848450461"/>
          <c:h val="0.907442869641294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Лист1!$A$14</c:f>
              <c:strCache>
                <c:ptCount val="1"/>
              </c:strCache>
            </c:strRef>
          </c:tx>
          <c:spPr>
            <a:ln>
              <a:solidFill>
                <a:srgbClr val="147A34"/>
              </a:solidFill>
            </a:ln>
          </c:spPr>
          <c:marker>
            <c:symbol val="diamond"/>
            <c:size val="5"/>
            <c:spPr>
              <a:solidFill>
                <a:srgbClr val="147A34"/>
              </a:solidFill>
              <a:ln>
                <a:solidFill>
                  <a:schemeClr val="accent1"/>
                </a:solidFill>
              </a:ln>
            </c:spPr>
          </c:marker>
          <c:dPt>
            <c:idx val="2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192-4209-B2C4-40D0FF85CD28}"/>
              </c:ext>
            </c:extLst>
          </c:dPt>
          <c:dPt>
            <c:idx val="3"/>
            <c:bubble3D val="0"/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97000">
                      <a:srgbClr val="7BB195"/>
                    </a:gs>
                    <a:gs pos="1000">
                      <a:srgbClr val="FFC000"/>
                    </a:gs>
                    <a:gs pos="41000">
                      <a:srgbClr val="147A3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3-7192-4209-B2C4-40D0FF85CD28}"/>
              </c:ext>
            </c:extLst>
          </c:dPt>
          <c:dPt>
            <c:idx val="4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192-4209-B2C4-40D0FF85CD28}"/>
              </c:ext>
            </c:extLst>
          </c:dPt>
          <c:dPt>
            <c:idx val="6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192-4209-B2C4-40D0FF85CD28}"/>
              </c:ext>
            </c:extLst>
          </c:dPt>
          <c:dPt>
            <c:idx val="8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192-4209-B2C4-40D0FF85CD28}"/>
              </c:ext>
            </c:extLst>
          </c:dPt>
          <c:dPt>
            <c:idx val="9"/>
            <c:bubble3D val="0"/>
            <c:spPr>
              <a:ln>
                <a:solidFill>
                  <a:srgbClr val="CBCF1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192-4209-B2C4-40D0FF85CD28}"/>
              </c:ext>
            </c:extLst>
          </c:dPt>
          <c:dPt>
            <c:idx val="1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192-4209-B2C4-40D0FF85CD28}"/>
              </c:ext>
            </c:extLst>
          </c:dPt>
          <c:dLbls>
            <c:dLbl>
              <c:idx val="0"/>
              <c:layout>
                <c:manualLayout>
                  <c:x val="-4.0313549832026875E-2"/>
                  <c:y val="-3.4752386056868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92-4209-B2C4-40D0FF85CD28}"/>
                </c:ext>
              </c:extLst>
            </c:dLbl>
            <c:dLbl>
              <c:idx val="1"/>
              <c:layout>
                <c:manualLayout>
                  <c:x val="-1.3437849944008958E-2"/>
                  <c:y val="-5.3286991953864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92-4209-B2C4-40D0FF85CD28}"/>
                </c:ext>
              </c:extLst>
            </c:dLbl>
            <c:dLbl>
              <c:idx val="2"/>
              <c:layout>
                <c:manualLayout>
                  <c:x val="-2.6875699888017916E-2"/>
                  <c:y val="3.7069211793992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92-4209-B2C4-40D0FF85CD28}"/>
                </c:ext>
              </c:extLst>
            </c:dLbl>
            <c:dLbl>
              <c:idx val="3"/>
              <c:layout>
                <c:manualLayout>
                  <c:x val="-8.9585666293393613E-3"/>
                  <c:y val="-3.2435560319743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92-4209-B2C4-40D0FF85CD28}"/>
                </c:ext>
              </c:extLst>
            </c:dLbl>
            <c:dLbl>
              <c:idx val="4"/>
              <c:layout>
                <c:manualLayout>
                  <c:x val="-7.4654721911160881E-3"/>
                  <c:y val="3.011873458261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92-4209-B2C4-40D0FF85CD28}"/>
                </c:ext>
              </c:extLst>
            </c:dLbl>
            <c:dLbl>
              <c:idx val="5"/>
              <c:layout>
                <c:manualLayout>
                  <c:x val="-4.4792833146697075E-3"/>
                  <c:y val="-3.4752386056868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92-4209-B2C4-40D0FF85CD28}"/>
                </c:ext>
              </c:extLst>
            </c:dLbl>
            <c:dLbl>
              <c:idx val="6"/>
              <c:layout>
                <c:manualLayout>
                  <c:x val="-1.7917133258678723E-2"/>
                  <c:y val="5.097016621674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92-4209-B2C4-40D0FF85CD28}"/>
                </c:ext>
              </c:extLst>
            </c:dLbl>
            <c:dLbl>
              <c:idx val="7"/>
              <c:layout>
                <c:manualLayout>
                  <c:x val="-8.9585666293393058E-3"/>
                  <c:y val="-4.1702863268242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92-4209-B2C4-40D0FF85CD28}"/>
                </c:ext>
              </c:extLst>
            </c:dLbl>
            <c:dLbl>
              <c:idx val="8"/>
              <c:layout>
                <c:manualLayout>
                  <c:x val="-2.2396416573348375E-2"/>
                  <c:y val="5.5603817690989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92-4209-B2C4-40D0FF85CD28}"/>
                </c:ext>
              </c:extLst>
            </c:dLbl>
            <c:dLbl>
              <c:idx val="9"/>
              <c:layout>
                <c:manualLayout>
                  <c:x val="-4.4792833146696529E-3"/>
                  <c:y val="-2.780190884549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92-4209-B2C4-40D0FF85CD28}"/>
                </c:ext>
              </c:extLst>
            </c:dLbl>
            <c:dLbl>
              <c:idx val="10"/>
              <c:layout>
                <c:manualLayout>
                  <c:x val="-3.1256241044894065E-2"/>
                  <c:y val="3.957532808398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92-4209-B2C4-40D0FF85CD28}"/>
                </c:ext>
              </c:extLst>
            </c:dLbl>
            <c:dLbl>
              <c:idx val="11"/>
              <c:layout>
                <c:manualLayout>
                  <c:x val="-2.3889628578062681E-2"/>
                  <c:y val="-6.023746916523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92-4209-B2C4-40D0FF85CD28}"/>
                </c:ext>
              </c:extLst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Лист1!$B$14:$L$14</c:f>
              <c:numCache>
                <c:formatCode>General</c:formatCode>
                <c:ptCount val="11"/>
                <c:pt idx="0">
                  <c:v>1000</c:v>
                </c:pt>
                <c:pt idx="1">
                  <c:v>1400</c:v>
                </c:pt>
                <c:pt idx="2">
                  <c:v>1150</c:v>
                </c:pt>
                <c:pt idx="3">
                  <c:v>1740</c:v>
                </c:pt>
                <c:pt idx="4">
                  <c:v>1350</c:v>
                </c:pt>
                <c:pt idx="5">
                  <c:v>1550</c:v>
                </c:pt>
                <c:pt idx="6">
                  <c:v>1150</c:v>
                </c:pt>
                <c:pt idx="7">
                  <c:v>1300</c:v>
                </c:pt>
                <c:pt idx="8">
                  <c:v>1050</c:v>
                </c:pt>
                <c:pt idx="9">
                  <c:v>1100</c:v>
                </c:pt>
                <c:pt idx="10">
                  <c:v>950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192-4209-B2C4-40D0FF85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71680"/>
        <c:axId val="96981504"/>
      </c:lineChart>
      <c:catAx>
        <c:axId val="5127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96981504"/>
        <c:crosses val="autoZero"/>
        <c:auto val="1"/>
        <c:lblAlgn val="ctr"/>
        <c:lblOffset val="100"/>
        <c:noMultiLvlLbl val="0"/>
      </c:catAx>
      <c:valAx>
        <c:axId val="9698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271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5A154-9A09-45F2-ADCE-3B913D3E43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4B263-1BA0-406C-B61C-753F03782E3D}">
      <dgm:prSet/>
      <dgm:spPr/>
      <dgm:t>
        <a:bodyPr/>
        <a:lstStyle/>
        <a:p>
          <a:r>
            <a:rPr lang="ru-RU" dirty="0"/>
            <a:t>Путятин Александр Борисович  ССВК			Главный судья</a:t>
          </a:r>
          <a:endParaRPr lang="en-US" dirty="0"/>
        </a:p>
      </dgm:t>
    </dgm:pt>
    <dgm:pt modelId="{5D5A443C-4B12-4DBD-A325-7D849E791FBB}" type="parTrans" cxnId="{A0D04B06-761A-47F4-908F-7A22BF5B1914}">
      <dgm:prSet/>
      <dgm:spPr/>
      <dgm:t>
        <a:bodyPr/>
        <a:lstStyle/>
        <a:p>
          <a:endParaRPr lang="en-US"/>
        </a:p>
      </dgm:t>
    </dgm:pt>
    <dgm:pt modelId="{284FA307-7588-4502-915D-911A72A4CD01}" type="sibTrans" cxnId="{A0D04B06-761A-47F4-908F-7A22BF5B1914}">
      <dgm:prSet/>
      <dgm:spPr/>
      <dgm:t>
        <a:bodyPr/>
        <a:lstStyle/>
        <a:p>
          <a:endParaRPr lang="en-US"/>
        </a:p>
      </dgm:t>
    </dgm:pt>
    <dgm:pt modelId="{D70F1F1A-4B80-4A67-8405-7D5348F7E533}">
      <dgm:prSet/>
      <dgm:spPr/>
      <dgm:t>
        <a:bodyPr/>
        <a:lstStyle/>
        <a:p>
          <a:r>
            <a:rPr lang="ru-RU" dirty="0"/>
            <a:t>Колчанов Евгений Владимирович  ССВК		Главный секретарь</a:t>
          </a:r>
          <a:endParaRPr lang="en-US" dirty="0"/>
        </a:p>
      </dgm:t>
    </dgm:pt>
    <dgm:pt modelId="{3591E291-E8BE-4F3D-8191-EDDAD59D6A94}" type="parTrans" cxnId="{3CA61D47-A82B-4DD3-B370-60D960020345}">
      <dgm:prSet/>
      <dgm:spPr/>
      <dgm:t>
        <a:bodyPr/>
        <a:lstStyle/>
        <a:p>
          <a:endParaRPr lang="en-US"/>
        </a:p>
      </dgm:t>
    </dgm:pt>
    <dgm:pt modelId="{45BFD461-5875-4241-A2DA-C2955DC998BA}" type="sibTrans" cxnId="{3CA61D47-A82B-4DD3-B370-60D960020345}">
      <dgm:prSet/>
      <dgm:spPr/>
      <dgm:t>
        <a:bodyPr/>
        <a:lstStyle/>
        <a:p>
          <a:endParaRPr lang="en-US"/>
        </a:p>
      </dgm:t>
    </dgm:pt>
    <dgm:pt modelId="{1055F0AD-12ED-4B89-801D-7A9FEE1F8083}">
      <dgm:prSet/>
      <dgm:spPr/>
      <dgm:t>
        <a:bodyPr/>
        <a:lstStyle/>
        <a:p>
          <a:r>
            <a:rPr lang="ru-RU" dirty="0"/>
            <a:t>Овчинников Александр Викторович  ССВК		Ответственный за безопасность</a:t>
          </a:r>
          <a:endParaRPr lang="en-US" dirty="0"/>
        </a:p>
      </dgm:t>
    </dgm:pt>
    <dgm:pt modelId="{2A09E65E-0739-4465-A36A-5D8DE73914FB}" type="parTrans" cxnId="{D550C252-7B4D-4A24-8E01-3EBEF2A9CF68}">
      <dgm:prSet/>
      <dgm:spPr/>
      <dgm:t>
        <a:bodyPr/>
        <a:lstStyle/>
        <a:p>
          <a:endParaRPr lang="en-US"/>
        </a:p>
      </dgm:t>
    </dgm:pt>
    <dgm:pt modelId="{51284066-CDD6-4A44-84FF-C40B5438F1FE}" type="sibTrans" cxnId="{D550C252-7B4D-4A24-8E01-3EBEF2A9CF68}">
      <dgm:prSet/>
      <dgm:spPr/>
      <dgm:t>
        <a:bodyPr/>
        <a:lstStyle/>
        <a:p>
          <a:endParaRPr lang="en-US"/>
        </a:p>
      </dgm:t>
    </dgm:pt>
    <dgm:pt modelId="{5C521640-F809-453F-A892-9B4672063F7A}">
      <dgm:prSet/>
      <dgm:spPr/>
      <dgm:t>
        <a:bodyPr/>
        <a:lstStyle/>
        <a:p>
          <a:r>
            <a:rPr lang="ru-RU" dirty="0"/>
            <a:t>Кондратович Хаким Дауранбекович  ССВК		Зам по виду</a:t>
          </a:r>
          <a:endParaRPr lang="en-US" dirty="0"/>
        </a:p>
      </dgm:t>
    </dgm:pt>
    <dgm:pt modelId="{E3DE894B-8ECE-403A-AB74-EE3307B1AB7C}" type="parTrans" cxnId="{09EFB145-DF76-44DE-BEE8-D3611993921F}">
      <dgm:prSet/>
      <dgm:spPr/>
      <dgm:t>
        <a:bodyPr/>
        <a:lstStyle/>
        <a:p>
          <a:endParaRPr lang="en-US"/>
        </a:p>
      </dgm:t>
    </dgm:pt>
    <dgm:pt modelId="{97380F46-462B-45A3-908F-83693BAAD31A}" type="sibTrans" cxnId="{09EFB145-DF76-44DE-BEE8-D3611993921F}">
      <dgm:prSet/>
      <dgm:spPr/>
      <dgm:t>
        <a:bodyPr/>
        <a:lstStyle/>
        <a:p>
          <a:endParaRPr lang="en-US"/>
        </a:p>
      </dgm:t>
    </dgm:pt>
    <dgm:pt modelId="{53347329-12A8-41B2-9A8A-52DEF53720C3}" type="pres">
      <dgm:prSet presAssocID="{F045A154-9A09-45F2-ADCE-3B913D3E43EB}" presName="linear" presStyleCnt="0">
        <dgm:presLayoutVars>
          <dgm:animLvl val="lvl"/>
          <dgm:resizeHandles val="exact"/>
        </dgm:presLayoutVars>
      </dgm:prSet>
      <dgm:spPr/>
    </dgm:pt>
    <dgm:pt modelId="{97E7BED3-386B-4CE4-8823-3EBC845A2699}" type="pres">
      <dgm:prSet presAssocID="{4E34B263-1BA0-406C-B61C-753F03782E3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A9DEE3-401C-4F12-88FA-17738AC88A77}" type="pres">
      <dgm:prSet presAssocID="{284FA307-7588-4502-915D-911A72A4CD01}" presName="spacer" presStyleCnt="0"/>
      <dgm:spPr/>
    </dgm:pt>
    <dgm:pt modelId="{A844DABA-8148-4603-A394-D3B4A0D3B9D0}" type="pres">
      <dgm:prSet presAssocID="{D70F1F1A-4B80-4A67-8405-7D5348F7E5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DD5ACB-1701-4385-AC35-A7489073A0D7}" type="pres">
      <dgm:prSet presAssocID="{45BFD461-5875-4241-A2DA-C2955DC998BA}" presName="spacer" presStyleCnt="0"/>
      <dgm:spPr/>
    </dgm:pt>
    <dgm:pt modelId="{AF499EAF-ECCE-4200-91BA-1FD55C41D562}" type="pres">
      <dgm:prSet presAssocID="{1055F0AD-12ED-4B89-801D-7A9FEE1F808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7D8589-7483-4D7F-AD72-C1D4B2DA464B}" type="pres">
      <dgm:prSet presAssocID="{51284066-CDD6-4A44-84FF-C40B5438F1FE}" presName="spacer" presStyleCnt="0"/>
      <dgm:spPr/>
    </dgm:pt>
    <dgm:pt modelId="{2A529BE6-6F19-4B80-B793-105A628AC45E}" type="pres">
      <dgm:prSet presAssocID="{5C521640-F809-453F-A892-9B4672063F7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D04B06-761A-47F4-908F-7A22BF5B1914}" srcId="{F045A154-9A09-45F2-ADCE-3B913D3E43EB}" destId="{4E34B263-1BA0-406C-B61C-753F03782E3D}" srcOrd="0" destOrd="0" parTransId="{5D5A443C-4B12-4DBD-A325-7D849E791FBB}" sibTransId="{284FA307-7588-4502-915D-911A72A4CD01}"/>
    <dgm:cxn modelId="{09EFB145-DF76-44DE-BEE8-D3611993921F}" srcId="{F045A154-9A09-45F2-ADCE-3B913D3E43EB}" destId="{5C521640-F809-453F-A892-9B4672063F7A}" srcOrd="3" destOrd="0" parTransId="{E3DE894B-8ECE-403A-AB74-EE3307B1AB7C}" sibTransId="{97380F46-462B-45A3-908F-83693BAAD31A}"/>
    <dgm:cxn modelId="{3CA61D47-A82B-4DD3-B370-60D960020345}" srcId="{F045A154-9A09-45F2-ADCE-3B913D3E43EB}" destId="{D70F1F1A-4B80-4A67-8405-7D5348F7E533}" srcOrd="1" destOrd="0" parTransId="{3591E291-E8BE-4F3D-8191-EDDAD59D6A94}" sibTransId="{45BFD461-5875-4241-A2DA-C2955DC998BA}"/>
    <dgm:cxn modelId="{D550C252-7B4D-4A24-8E01-3EBEF2A9CF68}" srcId="{F045A154-9A09-45F2-ADCE-3B913D3E43EB}" destId="{1055F0AD-12ED-4B89-801D-7A9FEE1F8083}" srcOrd="2" destOrd="0" parTransId="{2A09E65E-0739-4465-A36A-5D8DE73914FB}" sibTransId="{51284066-CDD6-4A44-84FF-C40B5438F1FE}"/>
    <dgm:cxn modelId="{99797587-F366-4A6B-9EB3-6B351CECAE5E}" type="presOf" srcId="{D70F1F1A-4B80-4A67-8405-7D5348F7E533}" destId="{A844DABA-8148-4603-A394-D3B4A0D3B9D0}" srcOrd="0" destOrd="0" presId="urn:microsoft.com/office/officeart/2005/8/layout/vList2"/>
    <dgm:cxn modelId="{887A00A2-C17A-4F4A-AABC-70D4D2E9439B}" type="presOf" srcId="{F045A154-9A09-45F2-ADCE-3B913D3E43EB}" destId="{53347329-12A8-41B2-9A8A-52DEF53720C3}" srcOrd="0" destOrd="0" presId="urn:microsoft.com/office/officeart/2005/8/layout/vList2"/>
    <dgm:cxn modelId="{DBC316B4-B4D8-49EB-8A28-3310CDA09CDB}" type="presOf" srcId="{1055F0AD-12ED-4B89-801D-7A9FEE1F8083}" destId="{AF499EAF-ECCE-4200-91BA-1FD55C41D562}" srcOrd="0" destOrd="0" presId="urn:microsoft.com/office/officeart/2005/8/layout/vList2"/>
    <dgm:cxn modelId="{C3B21DE5-CB1F-41AF-AE10-62146F475E78}" type="presOf" srcId="{4E34B263-1BA0-406C-B61C-753F03782E3D}" destId="{97E7BED3-386B-4CE4-8823-3EBC845A2699}" srcOrd="0" destOrd="0" presId="urn:microsoft.com/office/officeart/2005/8/layout/vList2"/>
    <dgm:cxn modelId="{43615EF6-C21B-4B39-89B2-9815552E6863}" type="presOf" srcId="{5C521640-F809-453F-A892-9B4672063F7A}" destId="{2A529BE6-6F19-4B80-B793-105A628AC45E}" srcOrd="0" destOrd="0" presId="urn:microsoft.com/office/officeart/2005/8/layout/vList2"/>
    <dgm:cxn modelId="{55CA11D4-AFCB-4CF8-B537-8358590C0796}" type="presParOf" srcId="{53347329-12A8-41B2-9A8A-52DEF53720C3}" destId="{97E7BED3-386B-4CE4-8823-3EBC845A2699}" srcOrd="0" destOrd="0" presId="urn:microsoft.com/office/officeart/2005/8/layout/vList2"/>
    <dgm:cxn modelId="{2D8E40DE-A744-42DD-9BBC-8ABDC43E96A6}" type="presParOf" srcId="{53347329-12A8-41B2-9A8A-52DEF53720C3}" destId="{4DA9DEE3-401C-4F12-88FA-17738AC88A77}" srcOrd="1" destOrd="0" presId="urn:microsoft.com/office/officeart/2005/8/layout/vList2"/>
    <dgm:cxn modelId="{B0B19988-78BD-4B1B-9AF4-F8A700F00765}" type="presParOf" srcId="{53347329-12A8-41B2-9A8A-52DEF53720C3}" destId="{A844DABA-8148-4603-A394-D3B4A0D3B9D0}" srcOrd="2" destOrd="0" presId="urn:microsoft.com/office/officeart/2005/8/layout/vList2"/>
    <dgm:cxn modelId="{115763A9-5E34-45D3-80A9-6208631E5255}" type="presParOf" srcId="{53347329-12A8-41B2-9A8A-52DEF53720C3}" destId="{37DD5ACB-1701-4385-AC35-A7489073A0D7}" srcOrd="3" destOrd="0" presId="urn:microsoft.com/office/officeart/2005/8/layout/vList2"/>
    <dgm:cxn modelId="{8619C8CE-BFC0-4BBB-A240-2C128926C8C0}" type="presParOf" srcId="{53347329-12A8-41B2-9A8A-52DEF53720C3}" destId="{AF499EAF-ECCE-4200-91BA-1FD55C41D562}" srcOrd="4" destOrd="0" presId="urn:microsoft.com/office/officeart/2005/8/layout/vList2"/>
    <dgm:cxn modelId="{FBB73F24-1DE9-4311-9F0D-B55CF4782D8B}" type="presParOf" srcId="{53347329-12A8-41B2-9A8A-52DEF53720C3}" destId="{E07D8589-7483-4D7F-AD72-C1D4B2DA464B}" srcOrd="5" destOrd="0" presId="urn:microsoft.com/office/officeart/2005/8/layout/vList2"/>
    <dgm:cxn modelId="{F2077EBA-C43A-45A5-AE07-CC8AFD21F6C4}" type="presParOf" srcId="{53347329-12A8-41B2-9A8A-52DEF53720C3}" destId="{2A529BE6-6F19-4B80-B793-105A628AC4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7BED3-386B-4CE4-8823-3EBC845A2699}">
      <dsp:nvSpPr>
        <dsp:cNvPr id="0" name=""/>
        <dsp:cNvSpPr/>
      </dsp:nvSpPr>
      <dsp:spPr>
        <a:xfrm>
          <a:off x="0" y="474741"/>
          <a:ext cx="842493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Путятин Александр Борисович  ССВК			Главный судья</a:t>
          </a:r>
          <a:endParaRPr lang="en-US" sz="1600" kern="1200" dirty="0"/>
        </a:p>
      </dsp:txBody>
      <dsp:txXfrm>
        <a:off x="18277" y="493018"/>
        <a:ext cx="8388382" cy="337846"/>
      </dsp:txXfrm>
    </dsp:sp>
    <dsp:sp modelId="{A844DABA-8148-4603-A394-D3B4A0D3B9D0}">
      <dsp:nvSpPr>
        <dsp:cNvPr id="0" name=""/>
        <dsp:cNvSpPr/>
      </dsp:nvSpPr>
      <dsp:spPr>
        <a:xfrm>
          <a:off x="0" y="895221"/>
          <a:ext cx="842493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Колчанов Евгений Владимирович  ССВК		Главный секретарь</a:t>
          </a:r>
          <a:endParaRPr lang="en-US" sz="1600" kern="1200" dirty="0"/>
        </a:p>
      </dsp:txBody>
      <dsp:txXfrm>
        <a:off x="18277" y="913498"/>
        <a:ext cx="8388382" cy="337846"/>
      </dsp:txXfrm>
    </dsp:sp>
    <dsp:sp modelId="{AF499EAF-ECCE-4200-91BA-1FD55C41D562}">
      <dsp:nvSpPr>
        <dsp:cNvPr id="0" name=""/>
        <dsp:cNvSpPr/>
      </dsp:nvSpPr>
      <dsp:spPr>
        <a:xfrm>
          <a:off x="0" y="1315701"/>
          <a:ext cx="842493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Овчинников Александр Викторович  ССВК		Ответственный за безопасность</a:t>
          </a:r>
          <a:endParaRPr lang="en-US" sz="1600" kern="1200" dirty="0"/>
        </a:p>
      </dsp:txBody>
      <dsp:txXfrm>
        <a:off x="18277" y="1333978"/>
        <a:ext cx="8388382" cy="337846"/>
      </dsp:txXfrm>
    </dsp:sp>
    <dsp:sp modelId="{2A529BE6-6F19-4B80-B793-105A628AC45E}">
      <dsp:nvSpPr>
        <dsp:cNvPr id="0" name=""/>
        <dsp:cNvSpPr/>
      </dsp:nvSpPr>
      <dsp:spPr>
        <a:xfrm>
          <a:off x="0" y="1736181"/>
          <a:ext cx="842493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Кондратович Хаким Дауранбекович  ССВК		Зам по виду</a:t>
          </a:r>
          <a:endParaRPr lang="en-US" sz="1600" kern="1200" dirty="0"/>
        </a:p>
      </dsp:txBody>
      <dsp:txXfrm>
        <a:off x="18277" y="1754458"/>
        <a:ext cx="8388382" cy="337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0.08063</cdr:x>
      <cdr:y>0.35</cdr:y>
    </cdr:from>
    <cdr:to>
      <cdr:x>0.17469</cdr:x>
      <cdr:y>0.5013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7957" y="2000250"/>
          <a:ext cx="907616" cy="864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147A34"/>
              </a:solidFill>
            </a:rPr>
            <a:t>+400</a:t>
          </a:r>
        </a:p>
      </cdr:txBody>
    </cdr:sp>
  </cdr:relSizeAnchor>
  <cdr:relSizeAnchor xmlns:cdr="http://schemas.openxmlformats.org/drawingml/2006/chartDrawing">
    <cdr:from>
      <cdr:x>0.19584</cdr:x>
      <cdr:y>0.31167</cdr:y>
    </cdr:from>
    <cdr:to>
      <cdr:x>0.27182</cdr:x>
      <cdr:y>0.36634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65455" y="1593434"/>
          <a:ext cx="646144" cy="279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-</a:t>
          </a:r>
          <a:r>
            <a:rPr lang="ru-RU" sz="1200" b="1" dirty="0">
              <a:solidFill>
                <a:srgbClr val="FF0000"/>
              </a:solidFill>
            </a:rPr>
            <a:t>250</a:t>
          </a:r>
        </a:p>
      </cdr:txBody>
    </cdr:sp>
  </cdr:relSizeAnchor>
  <cdr:relSizeAnchor xmlns:cdr="http://schemas.openxmlformats.org/drawingml/2006/chartDrawing">
    <cdr:from>
      <cdr:x>0.23729</cdr:x>
      <cdr:y>0.23371</cdr:y>
    </cdr:from>
    <cdr:to>
      <cdr:x>0.32204</cdr:x>
      <cdr:y>0.28667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1194858"/>
          <a:ext cx="720079" cy="270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147A34"/>
              </a:solidFill>
            </a:rPr>
            <a:t>+590</a:t>
          </a:r>
        </a:p>
      </cdr:txBody>
    </cdr:sp>
  </cdr:relSizeAnchor>
  <cdr:relSizeAnchor xmlns:cdr="http://schemas.openxmlformats.org/drawingml/2006/chartDrawing">
    <cdr:from>
      <cdr:x>0.37343</cdr:x>
      <cdr:y>0.17116</cdr:y>
    </cdr:from>
    <cdr:to>
      <cdr:x>0.44963</cdr:x>
      <cdr:y>0.23892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75695" y="875067"/>
          <a:ext cx="648072" cy="346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>
              <a:solidFill>
                <a:srgbClr val="FF0000"/>
              </a:solidFill>
            </a:rPr>
            <a:t>- </a:t>
          </a:r>
          <a:r>
            <a:rPr lang="ru-RU" sz="1200" b="1" dirty="0">
              <a:solidFill>
                <a:srgbClr val="FF0000"/>
              </a:solidFill>
            </a:rPr>
            <a:t>390</a:t>
          </a:r>
        </a:p>
      </cdr:txBody>
    </cdr:sp>
  </cdr:relSizeAnchor>
  <cdr:relSizeAnchor xmlns:cdr="http://schemas.openxmlformats.org/drawingml/2006/chartDrawing">
    <cdr:from>
      <cdr:x>0.42843</cdr:x>
      <cdr:y>0.23667</cdr:y>
    </cdr:from>
    <cdr:to>
      <cdr:x>0.49556</cdr:x>
      <cdr:y>0.3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33850" y="1352550"/>
          <a:ext cx="647700" cy="361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147A34"/>
              </a:solidFill>
            </a:rPr>
            <a:t>+200</a:t>
          </a:r>
        </a:p>
      </cdr:txBody>
    </cdr:sp>
  </cdr:relSizeAnchor>
  <cdr:relSizeAnchor xmlns:cdr="http://schemas.openxmlformats.org/drawingml/2006/chartDrawing">
    <cdr:from>
      <cdr:x>0.54492</cdr:x>
      <cdr:y>0.265</cdr:y>
    </cdr:from>
    <cdr:to>
      <cdr:x>0.60809</cdr:x>
      <cdr:y>0.31833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57800" y="1514475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>
              <a:solidFill>
                <a:srgbClr val="FF0000"/>
              </a:solidFill>
            </a:rPr>
            <a:t>-</a:t>
          </a:r>
          <a:r>
            <a:rPr lang="ru-RU" sz="1200" b="1">
              <a:solidFill>
                <a:srgbClr val="FF0000"/>
              </a:solidFill>
            </a:rPr>
            <a:t>400</a:t>
          </a:r>
        </a:p>
      </cdr:txBody>
    </cdr:sp>
  </cdr:relSizeAnchor>
  <cdr:relSizeAnchor xmlns:cdr="http://schemas.openxmlformats.org/drawingml/2006/chartDrawing">
    <cdr:from>
      <cdr:x>0.54871</cdr:x>
      <cdr:y>0.35013</cdr:y>
    </cdr:from>
    <cdr:to>
      <cdr:x>0.6047</cdr:x>
      <cdr:y>0.3901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667250" y="1919288"/>
          <a:ext cx="4762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0.91153</cdr:x>
      <cdr:y>0.41963</cdr:y>
    </cdr:from>
    <cdr:to>
      <cdr:x>1</cdr:x>
      <cdr:y>0.47698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753349" y="2300287"/>
          <a:ext cx="7524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0.60513</cdr:x>
      <cdr:y>0.33449</cdr:y>
    </cdr:from>
    <cdr:to>
      <cdr:x>0.6695</cdr:x>
      <cdr:y>0.38836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141681" y="1710103"/>
          <a:ext cx="546951" cy="275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147A34"/>
              </a:solidFill>
            </a:rPr>
            <a:t>+150</a:t>
          </a:r>
        </a:p>
      </cdr:txBody>
    </cdr:sp>
  </cdr:relSizeAnchor>
  <cdr:relSizeAnchor xmlns:cdr="http://schemas.openxmlformats.org/drawingml/2006/chartDrawing">
    <cdr:from>
      <cdr:x>0.72564</cdr:x>
      <cdr:y>0.32754</cdr:y>
    </cdr:from>
    <cdr:to>
      <cdr:x>0.78611</cdr:x>
      <cdr:y>0.43006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172200" y="1795463"/>
          <a:ext cx="514350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0.72162</cdr:x>
      <cdr:y>0.37098</cdr:y>
    </cdr:from>
    <cdr:to>
      <cdr:x>0.78381</cdr:x>
      <cdr:y>0.42137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62774" y="2120161"/>
          <a:ext cx="600075" cy="28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FF0000"/>
              </a:solidFill>
            </a:rPr>
            <a:t>-250</a:t>
          </a:r>
        </a:p>
      </cdr:txBody>
    </cdr:sp>
  </cdr:relSizeAnchor>
  <cdr:relSizeAnchor xmlns:cdr="http://schemas.openxmlformats.org/drawingml/2006/chartDrawing">
    <cdr:from>
      <cdr:x>0.7681</cdr:x>
      <cdr:y>0.41733</cdr:y>
    </cdr:from>
    <cdr:to>
      <cdr:x>0.8222</cdr:x>
      <cdr:y>0.46251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532048" y="2133628"/>
          <a:ext cx="460071" cy="230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CBCF17"/>
              </a:solidFill>
            </a:rPr>
            <a:t>+50</a:t>
          </a:r>
        </a:p>
      </cdr:txBody>
    </cdr:sp>
  </cdr:relSizeAnchor>
  <cdr:relSizeAnchor xmlns:cdr="http://schemas.openxmlformats.org/drawingml/2006/chartDrawing">
    <cdr:from>
      <cdr:x>0.89832</cdr:x>
      <cdr:y>0.445</cdr:y>
    </cdr:from>
    <cdr:to>
      <cdr:x>0.99328</cdr:x>
      <cdr:y>0.5013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667749" y="2543174"/>
          <a:ext cx="916245" cy="321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FF0000"/>
              </a:solidFill>
            </a:rPr>
            <a:t>-150</a:t>
          </a:r>
        </a:p>
      </cdr:txBody>
    </cdr:sp>
  </cdr:relSizeAnchor>
  <cdr:relSizeAnchor xmlns:cdr="http://schemas.openxmlformats.org/drawingml/2006/chartDrawing">
    <cdr:from>
      <cdr:x>0.95728</cdr:x>
      <cdr:y>0.48148</cdr:y>
    </cdr:from>
    <cdr:to>
      <cdr:x>0.98292</cdr:x>
      <cdr:y>0.51852</cdr:y>
    </cdr:to>
    <cdr:cxnSp macro="">
      <cdr:nvCxnSpPr>
        <cdr:cNvPr id="18" name="Прямая соединительная линия 17">
          <a:extLst xmlns:a="http://schemas.openxmlformats.org/drawingml/2006/main">
            <a:ext uri="{FF2B5EF4-FFF2-40B4-BE49-F238E27FC236}">
              <a16:creationId xmlns:a16="http://schemas.microsoft.com/office/drawing/2014/main" id="{5752FBE0-EA37-4A9E-BFB0-C475D1628B57}"/>
            </a:ext>
          </a:extLst>
        </cdr:cNvPr>
        <cdr:cNvCxnSpPr/>
      </cdr:nvCxnSpPr>
      <cdr:spPr>
        <a:xfrm xmlns:a="http://schemas.openxmlformats.org/drawingml/2006/main" flipV="1">
          <a:off x="8064896" y="2808312"/>
          <a:ext cx="216024" cy="216024"/>
        </a:xfrm>
        <a:prstGeom xmlns:a="http://schemas.openxmlformats.org/drawingml/2006/main" prst="line">
          <a:avLst/>
        </a:prstGeom>
        <a:ln xmlns:a="http://schemas.openxmlformats.org/drawingml/2006/main" w="25400" cap="sq">
          <a:solidFill>
            <a:srgbClr val="147A34"/>
          </a:solidFill>
          <a:headEnd type="diamond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0.94156</cdr:x>
      <cdr:y>0.50667</cdr:y>
    </cdr:from>
    <cdr:to>
      <cdr:x>0.99901</cdr:x>
      <cdr:y>0.56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8007145" y="2590385"/>
          <a:ext cx="488600" cy="272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147A34"/>
              </a:solidFill>
            </a:rPr>
            <a:t>+50</a:t>
          </a:r>
        </a:p>
      </cdr:txBody>
    </cdr:sp>
  </cdr:relSizeAnchor>
  <cdr:relSizeAnchor xmlns:cdr="http://schemas.openxmlformats.org/drawingml/2006/chartDrawing">
    <cdr:from>
      <cdr:x>0.05528</cdr:x>
      <cdr:y>0.52167</cdr:y>
    </cdr:from>
    <cdr:to>
      <cdr:x>0.14808</cdr:x>
      <cdr:y>0.58333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33400" y="2981325"/>
          <a:ext cx="8953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0.04442</cdr:x>
      <cdr:y>0.50667</cdr:y>
    </cdr:from>
    <cdr:to>
      <cdr:x>0.13031</cdr:x>
      <cdr:y>0.57167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28625" y="2895600"/>
          <a:ext cx="8286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147A34"/>
              </a:solidFill>
            </a:rPr>
            <a:t>START</a:t>
          </a:r>
          <a:endParaRPr lang="ru-RU" sz="1400" b="1">
            <a:solidFill>
              <a:srgbClr val="147A34"/>
            </a:solidFill>
          </a:endParaRPr>
        </a:p>
      </cdr:txBody>
    </cdr:sp>
  </cdr:relSizeAnchor>
  <cdr:relSizeAnchor xmlns:cdr="http://schemas.openxmlformats.org/drawingml/2006/chartDrawing">
    <cdr:from>
      <cdr:x>0.9151</cdr:x>
      <cdr:y>0.38167</cdr:y>
    </cdr:from>
    <cdr:to>
      <cdr:x>1</cdr:x>
      <cdr:y>0.46167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8829675" y="2181225"/>
          <a:ext cx="81915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0.91534</cdr:x>
      <cdr:y>0.39</cdr:y>
    </cdr:from>
    <cdr:to>
      <cdr:x>1</cdr:x>
      <cdr:y>0.45667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7784207" y="1993902"/>
          <a:ext cx="719957" cy="340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0000"/>
              </a:solidFill>
            </a:rPr>
            <a:t>FINISH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0.05983</cdr:x>
      <cdr:y>0.65432</cdr:y>
    </cdr:from>
    <cdr:to>
      <cdr:x>0.33334</cdr:x>
      <cdr:y>0.90969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504056" y="3816424"/>
          <a:ext cx="2304256" cy="1489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rgbClr val="147A34"/>
              </a:solidFill>
            </a:rPr>
            <a:t>+1440m</a:t>
          </a:r>
        </a:p>
        <a:p xmlns:a="http://schemas.openxmlformats.org/drawingml/2006/main">
          <a:r>
            <a:rPr lang="en-US" sz="2000" b="1" dirty="0">
              <a:solidFill>
                <a:srgbClr val="FF0000"/>
              </a:solidFill>
            </a:rPr>
            <a:t>-1440m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F47F3-DD1D-4176-8B02-11EFE4D8DD51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F1DC5-9896-497F-B013-0373304D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9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A25A-B924-4D0E-B922-64AF4EE668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1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3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01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0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963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89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20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9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7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9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9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5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1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9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0780F-D349-484A-B7C8-0A720603C422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C08016-9472-4EC7-A23B-CF26756BC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4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скат, гор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B0FBD25-ACA4-4D73-9E95-7785CCC3C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1" y="1196752"/>
            <a:ext cx="8215257" cy="46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ыук\Desktop\коряка-зим-веб 1.jpg">
            <a:extLst>
              <a:ext uri="{FF2B5EF4-FFF2-40B4-BE49-F238E27FC236}">
                <a16:creationId xmlns:a16="http://schemas.microsoft.com/office/drawing/2014/main" id="{4851A268-C6AA-4A7B-81C8-C7F71719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" y="228964"/>
            <a:ext cx="9108504" cy="64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DFF5E-C99C-46BD-9E7C-DD694E92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6672"/>
            <a:ext cx="10668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9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C71EBC-5BF0-4397-BE8E-0A1BF42FB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5" y="130324"/>
            <a:ext cx="8796469" cy="6597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67638A-100F-4615-B0C6-1170F6E5CC35}"/>
              </a:ext>
            </a:extLst>
          </p:cNvPr>
          <p:cNvSpPr txBox="1"/>
          <p:nvPr/>
        </p:nvSpPr>
        <p:spPr>
          <a:xfrm>
            <a:off x="4067944" y="2492896"/>
            <a:ext cx="80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КП 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5C674-BB36-4C52-859A-8DAF38E21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10668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301CE2-FD1D-4CA7-BB05-4A5D9A20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22562"/>
            <a:ext cx="4926774" cy="6353944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а открытом воздухе, снег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F7775050-3701-48DE-BE65-B10826B01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0849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8208912" cy="46742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3600" b="1" dirty="0">
                <a:solidFill>
                  <a:srgbClr val="C00000"/>
                </a:solidFill>
              </a:rPr>
              <a:t>Обязательное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сна</a:t>
            </a:r>
            <a:r>
              <a:rPr lang="ru-RU" sz="3600" b="1" dirty="0">
                <a:solidFill>
                  <a:srgbClr val="FFFF00"/>
                </a:solidFill>
              </a:rPr>
              <a:t>ряжение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CE25F7-E5A1-4786-A6ED-54F5E6AD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96752"/>
            <a:ext cx="2304256" cy="733648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DFB4088-8F8F-4754-9562-6E279B45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04865"/>
            <a:ext cx="4104456" cy="151216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 Правое бедро</a:t>
            </a:r>
          </a:p>
          <a:p>
            <a:r>
              <a:rPr lang="ru-RU" sz="4000" dirty="0">
                <a:solidFill>
                  <a:srgbClr val="C00000"/>
                </a:solidFill>
              </a:rPr>
              <a:t> Рюкзак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95D3D5-4394-41FC-9948-48BE86B57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9" y="190244"/>
            <a:ext cx="1066892" cy="89619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C2FBE9E-33BE-4F04-A056-8A31C12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9482"/>
            <a:ext cx="4296535" cy="5759036"/>
          </a:xfrm>
          <a:prstGeom prst="rect">
            <a:avLst/>
          </a:prstGeom>
          <a:ln>
            <a:solidFill>
              <a:srgbClr val="1E3CD2"/>
            </a:solidFill>
          </a:ln>
        </p:spPr>
      </p:pic>
    </p:spTree>
    <p:extLst>
      <p:ext uri="{BB962C8B-B14F-4D97-AF65-F5344CB8AC3E}">
        <p14:creationId xmlns:p14="http://schemas.microsoft.com/office/powerpoint/2010/main" val="98124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A78B1-84CF-42A6-B613-E6F8713A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315" y="161505"/>
            <a:ext cx="2046116" cy="795725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ПОГОДА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B3C486-8F48-4FB4-A6DE-C620F1A8A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1505"/>
            <a:ext cx="1066892" cy="8961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146355-63BA-4113-9027-F211B727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957230"/>
            <a:ext cx="7272808" cy="57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66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9F6C70D-EE81-480A-BE30-9F1836EA8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060847"/>
            <a:ext cx="6192688" cy="1106328"/>
          </a:xfrm>
        </p:spPr>
        <p:txBody>
          <a:bodyPr>
            <a:normAutofit/>
          </a:bodyPr>
          <a:lstStyle/>
          <a:p>
            <a:r>
              <a:rPr lang="ru-RU" dirty="0"/>
              <a:t>СКИ-АЛЬПИНИЗМ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76672"/>
            <a:ext cx="6024732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Чемпионат России по Альпинизму 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Первенство России по Альпинизму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3-й этап Кубка России по Альпинизму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        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1277" y="5052706"/>
            <a:ext cx="7245499" cy="110632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Россия, Камчатский край,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 г. Петропавловск - Камчатский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490E4B-964A-4253-AD32-F44C00223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5" y="5710939"/>
            <a:ext cx="1066892" cy="896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1EBD6-2F19-4B32-9850-B4AE0BACB79C}"/>
              </a:ext>
            </a:extLst>
          </p:cNvPr>
          <p:cNvSpPr/>
          <p:nvPr/>
        </p:nvSpPr>
        <p:spPr>
          <a:xfrm>
            <a:off x="2339752" y="3384502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ГОНКА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ВЕРТИКАЛЬНАЯ ГОНКА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444A260-F44D-4BA3-8281-AC72F6D7EB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8C890-634D-43DD-891E-9E52FBDC2F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6336704" cy="7858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 соревнований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866AE9-A67D-416B-B55B-478B0A9E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49080"/>
            <a:ext cx="1439379" cy="1577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9248C-D496-403B-B03D-7553B630E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237" y="4274433"/>
            <a:ext cx="1164437" cy="13724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0F44D9-CCE8-46AB-A83D-480900682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727" y="1381074"/>
            <a:ext cx="1481456" cy="1286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23CD1-43B3-45FC-9AEB-512141B346AC}"/>
              </a:ext>
            </a:extLst>
          </p:cNvPr>
          <p:cNvSpPr txBox="1"/>
          <p:nvPr/>
        </p:nvSpPr>
        <p:spPr>
          <a:xfrm>
            <a:off x="683568" y="616530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Центр спортивной подготовки Камчатского края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7248D6-4519-4C5A-8006-8335D32F6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1381075"/>
            <a:ext cx="1196761" cy="116043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D93264A-182C-4956-88E7-9F81C082C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3" y="1588517"/>
            <a:ext cx="2560439" cy="7858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A682C-737F-4FB1-8DEA-A11314416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764" y="4355034"/>
            <a:ext cx="1386842" cy="11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8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8C890-634D-43DD-891E-9E52FBDC2F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2545224"/>
            <a:ext cx="6552728" cy="451728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судейская коллегия: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77F12-7925-4300-BFDD-A9201E6C4E2E}"/>
              </a:ext>
            </a:extLst>
          </p:cNvPr>
          <p:cNvSpPr txBox="1"/>
          <p:nvPr/>
        </p:nvSpPr>
        <p:spPr>
          <a:xfrm>
            <a:off x="1763688" y="4766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solidFill>
                  <a:srgbClr val="0070C0"/>
                </a:solidFill>
              </a:rPr>
              <a:t>Директор соревнований: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C85BB-4379-4DF1-9553-D02E58FD957A}"/>
              </a:ext>
            </a:extLst>
          </p:cNvPr>
          <p:cNvSpPr txBox="1"/>
          <p:nvPr/>
        </p:nvSpPr>
        <p:spPr>
          <a:xfrm>
            <a:off x="1835696" y="141277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Волгина Галина Викторовна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18F61E-B2C8-4A3F-885A-C0F87AAA6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822" y="1174552"/>
            <a:ext cx="1110708" cy="13883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792294-CF59-445E-B4FB-444FB0FF1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3" y="165257"/>
            <a:ext cx="1066892" cy="896190"/>
          </a:xfrm>
          <a:prstGeom prst="rect">
            <a:avLst/>
          </a:prstGeom>
        </p:spPr>
      </p:pic>
      <p:graphicFrame>
        <p:nvGraphicFramePr>
          <p:cNvPr id="16" name="TextBox 4">
            <a:extLst>
              <a:ext uri="{FF2B5EF4-FFF2-40B4-BE49-F238E27FC236}">
                <a16:creationId xmlns:a16="http://schemas.microsoft.com/office/drawing/2014/main" id="{84840FCB-7839-9805-1F40-A4C60B850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627732"/>
              </p:ext>
            </p:extLst>
          </p:nvPr>
        </p:nvGraphicFramePr>
        <p:xfrm>
          <a:off x="251520" y="2924944"/>
          <a:ext cx="8424936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186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3B78CE-BBF0-41F1-9D53-70F9DAB7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32" y="0"/>
            <a:ext cx="533893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93145-3A77-4E5E-BDBA-FB2CA5161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3" y="165257"/>
            <a:ext cx="10668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4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вача-ве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" y="960120"/>
            <a:ext cx="9144000" cy="53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5" y="2385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      </a:t>
            </a:r>
            <a:r>
              <a:rPr lang="ru-RU" sz="2800" b="1" dirty="0">
                <a:solidFill>
                  <a:srgbClr val="C00000"/>
                </a:solidFill>
              </a:rPr>
              <a:t>Индивидуальная гонка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0392" y="5075244"/>
            <a:ext cx="91814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D2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242"/>
                </a:solidFill>
              </a:rPr>
              <a:t>START</a:t>
            </a:r>
            <a:endParaRPr lang="ru-RU" sz="2000" b="1" dirty="0">
              <a:solidFill>
                <a:srgbClr val="00924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29969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ru-RU" sz="28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4259356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ru-RU" sz="28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521339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ru-RU" sz="2800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1809" y="4653136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ru-RU" sz="2800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0365" y="4053317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ru-RU" sz="2800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5367" y="5075244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ru-RU" sz="2800" i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88A0FD-C65B-428B-8D38-27C5A70AD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935336" cy="7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369053"/>
              </p:ext>
            </p:extLst>
          </p:nvPr>
        </p:nvGraphicFramePr>
        <p:xfrm>
          <a:off x="316185" y="1139529"/>
          <a:ext cx="85041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5508104" y="2852936"/>
            <a:ext cx="1512168" cy="28803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FF7BA20-746E-4F89-BDF5-829B3D9D6A98}"/>
              </a:ext>
            </a:extLst>
          </p:cNvPr>
          <p:cNvSpPr txBox="1"/>
          <p:nvPr/>
        </p:nvSpPr>
        <p:spPr>
          <a:xfrm>
            <a:off x="1115615" y="404664"/>
            <a:ext cx="650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90C226"/>
                </a:solidFill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rgbClr val="C00000"/>
                </a:solidFill>
                <a:ea typeface="+mj-ea"/>
                <a:cs typeface="+mj-cs"/>
              </a:rPr>
              <a:t>Индивидуальная гонка </a:t>
            </a:r>
            <a:r>
              <a:rPr lang="ru-RU" sz="2800" dirty="0">
                <a:solidFill>
                  <a:srgbClr val="C00000"/>
                </a:solidFill>
                <a:ea typeface="+mj-ea"/>
                <a:cs typeface="+mj-cs"/>
              </a:rPr>
              <a:t>17.04.26 г.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Изображение выглядит как Графика, графический дизайн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502DEBE-89C2-457D-B839-8B654C1E4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7721"/>
            <a:ext cx="1008112" cy="8423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D29D02-A9E9-4573-AF15-3DC1570A5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596" y="139723"/>
            <a:ext cx="720938" cy="849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F3B8E-3C44-4AA8-81B4-0CA6272E7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781" y="1076555"/>
            <a:ext cx="1202568" cy="10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5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9531E2-D953-4FC3-96E2-1BCDCD4E8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99656"/>
            <a:ext cx="9144002" cy="5733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7BFAAE-4BA3-476F-BCBD-BEEACBB7784B}"/>
              </a:ext>
            </a:extLst>
          </p:cNvPr>
          <p:cNvSpPr txBox="1"/>
          <p:nvPr/>
        </p:nvSpPr>
        <p:spPr>
          <a:xfrm>
            <a:off x="4211960" y="2348880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КП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C8404B-EDC8-4A0B-B298-5331DE95268A}"/>
              </a:ext>
            </a:extLst>
          </p:cNvPr>
          <p:cNvSpPr txBox="1"/>
          <p:nvPr/>
        </p:nvSpPr>
        <p:spPr>
          <a:xfrm>
            <a:off x="6516216" y="3861048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КП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903C2-8E16-4B77-92CB-805A09EB11CB}"/>
              </a:ext>
            </a:extLst>
          </p:cNvPr>
          <p:cNvSpPr txBox="1"/>
          <p:nvPr/>
        </p:nvSpPr>
        <p:spPr>
          <a:xfrm>
            <a:off x="8172400" y="14847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КП 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EEE941-11B5-4C23-BE8C-7F98DF61C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10668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1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8CE5FC-C4D1-42CF-9032-C8D226A4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32657"/>
            <a:ext cx="8435281" cy="6336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B9B10-0621-48A9-BBB1-624F172C5615}"/>
              </a:ext>
            </a:extLst>
          </p:cNvPr>
          <p:cNvSpPr txBox="1"/>
          <p:nvPr/>
        </p:nvSpPr>
        <p:spPr>
          <a:xfrm>
            <a:off x="7452320" y="328498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</a:rPr>
              <a:t>КП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1E862-0114-475D-83DD-77EFBF8CDEBC}"/>
              </a:ext>
            </a:extLst>
          </p:cNvPr>
          <p:cNvSpPr txBox="1"/>
          <p:nvPr/>
        </p:nvSpPr>
        <p:spPr>
          <a:xfrm>
            <a:off x="8061782" y="2996952"/>
            <a:ext cx="625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</a:rPr>
              <a:t>КП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3A097-3D6E-472D-9D89-2A2DC764C91A}"/>
              </a:ext>
            </a:extLst>
          </p:cNvPr>
          <p:cNvSpPr txBox="1"/>
          <p:nvPr/>
        </p:nvSpPr>
        <p:spPr>
          <a:xfrm>
            <a:off x="6804248" y="234888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</a:rPr>
              <a:t>КП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CBF6E-E843-437B-9698-DD2E559A6DB2}"/>
              </a:ext>
            </a:extLst>
          </p:cNvPr>
          <p:cNvSpPr txBox="1"/>
          <p:nvPr/>
        </p:nvSpPr>
        <p:spPr>
          <a:xfrm>
            <a:off x="6217840" y="36235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КП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8CAB-66E4-46AF-8D10-69DA88008299}"/>
              </a:ext>
            </a:extLst>
          </p:cNvPr>
          <p:cNvSpPr txBox="1"/>
          <p:nvPr/>
        </p:nvSpPr>
        <p:spPr>
          <a:xfrm>
            <a:off x="5479862" y="2287325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КП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68D05B-FD8D-4B43-A0A2-151B938B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8680"/>
            <a:ext cx="10668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433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168</Words>
  <Application>Microsoft Office PowerPoint</Application>
  <PresentationFormat>Экран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Trebuchet MS</vt:lpstr>
      <vt:lpstr>Wingdings</vt:lpstr>
      <vt:lpstr>Wingdings 3</vt:lpstr>
      <vt:lpstr>Аспект</vt:lpstr>
      <vt:lpstr>Презентация PowerPoint</vt:lpstr>
      <vt:lpstr>СКИ-АЛЬПИНИЗМ</vt:lpstr>
      <vt:lpstr>Организаторы соревнований</vt:lpstr>
      <vt:lpstr>Главная судейская коллегия: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Обязательное снаряжение</vt:lpstr>
      <vt:lpstr>Номер:</vt:lpstr>
      <vt:lpstr>ПОГОДА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 Office</dc:creator>
  <cp:lastModifiedBy>Хаким Кондратович</cp:lastModifiedBy>
  <cp:revision>4</cp:revision>
  <dcterms:created xsi:type="dcterms:W3CDTF">2026-04-07T11:15:33Z</dcterms:created>
  <dcterms:modified xsi:type="dcterms:W3CDTF">2026-04-09T13:24:52Z</dcterms:modified>
</cp:coreProperties>
</file>